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0" r:id="rId3"/>
    <p:sldId id="261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D453A6-34E4-4C52-AEA0-9EFB53162AD3}" type="datetimeFigureOut">
              <a:rPr lang="en-US" smtClean="0"/>
              <a:t>3/19/2012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049364-A8FA-428F-A314-2772C3C4CA6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D453A6-34E4-4C52-AEA0-9EFB53162AD3}" type="datetimeFigureOut">
              <a:rPr lang="en-US" smtClean="0"/>
              <a:t>3/19/2012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049364-A8FA-428F-A314-2772C3C4CA6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D453A6-34E4-4C52-AEA0-9EFB53162AD3}" type="datetimeFigureOut">
              <a:rPr lang="en-US" smtClean="0"/>
              <a:t>3/19/2012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049364-A8FA-428F-A314-2772C3C4CA6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D453A6-34E4-4C52-AEA0-9EFB53162AD3}" type="datetimeFigureOut">
              <a:rPr lang="en-US" smtClean="0"/>
              <a:t>3/19/2012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049364-A8FA-428F-A314-2772C3C4CA6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D453A6-34E4-4C52-AEA0-9EFB53162AD3}" type="datetimeFigureOut">
              <a:rPr lang="en-US" smtClean="0"/>
              <a:t>3/19/2012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049364-A8FA-428F-A314-2772C3C4CA6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D453A6-34E4-4C52-AEA0-9EFB53162AD3}" type="datetimeFigureOut">
              <a:rPr lang="en-US" smtClean="0"/>
              <a:t>3/19/2012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049364-A8FA-428F-A314-2772C3C4CA6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D453A6-34E4-4C52-AEA0-9EFB53162AD3}" type="datetimeFigureOut">
              <a:rPr lang="en-US" smtClean="0"/>
              <a:t>3/19/2012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049364-A8FA-428F-A314-2772C3C4CA6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D453A6-34E4-4C52-AEA0-9EFB53162AD3}" type="datetimeFigureOut">
              <a:rPr lang="en-US" smtClean="0"/>
              <a:t>3/19/2012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049364-A8FA-428F-A314-2772C3C4CA6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D453A6-34E4-4C52-AEA0-9EFB53162AD3}" type="datetimeFigureOut">
              <a:rPr lang="en-US" smtClean="0"/>
              <a:t>3/19/2012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049364-A8FA-428F-A314-2772C3C4CA6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D453A6-34E4-4C52-AEA0-9EFB53162AD3}" type="datetimeFigureOut">
              <a:rPr lang="en-US" smtClean="0"/>
              <a:t>3/19/2012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049364-A8FA-428F-A314-2772C3C4CA6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D453A6-34E4-4C52-AEA0-9EFB53162AD3}" type="datetimeFigureOut">
              <a:rPr lang="en-US" smtClean="0"/>
              <a:t>3/19/2012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049364-A8FA-428F-A314-2772C3C4CA6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D453A6-34E4-4C52-AEA0-9EFB53162AD3}" type="datetimeFigureOut">
              <a:rPr lang="en-US" smtClean="0"/>
              <a:t>3/19/2012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049364-A8FA-428F-A314-2772C3C4CA65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57200"/>
            <a:ext cx="8229600" cy="838200"/>
          </a:xfrm>
        </p:spPr>
        <p:txBody>
          <a:bodyPr>
            <a:normAutofit fontScale="90000"/>
          </a:bodyPr>
          <a:lstStyle/>
          <a:p>
            <a:pPr algn="l"/>
            <a:r>
              <a:rPr lang="es-ES" sz="2700" dirty="0" smtClean="0"/>
              <a:t/>
            </a:r>
            <a:br>
              <a:rPr lang="es-ES" sz="2700" dirty="0" smtClean="0"/>
            </a:br>
            <a:r>
              <a:rPr lang="es-ES" sz="1600" dirty="0" smtClean="0"/>
              <a:t>Me llamo _______________ Clase 7IM</a:t>
            </a:r>
            <a:r>
              <a:rPr lang="en-US" sz="1600" dirty="0" smtClean="0"/>
              <a:t/>
            </a:r>
            <a:br>
              <a:rPr lang="en-US" sz="1600" dirty="0" smtClean="0"/>
            </a:br>
            <a:r>
              <a:rPr lang="es-ES" sz="1600" dirty="0" smtClean="0"/>
              <a:t>La fecha es </a:t>
            </a:r>
            <a:r>
              <a:rPr lang="es-ES" sz="1600" smtClean="0"/>
              <a:t>el 3 </a:t>
            </a:r>
            <a:r>
              <a:rPr lang="es-ES" sz="1600" dirty="0" smtClean="0"/>
              <a:t>de febrero del 2012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5410200"/>
          </a:xfrm>
        </p:spPr>
        <p:txBody>
          <a:bodyPr>
            <a:normAutofit/>
          </a:bodyPr>
          <a:lstStyle/>
          <a:p>
            <a:pPr lvl="0" algn="ctr">
              <a:buNone/>
            </a:pPr>
            <a:endParaRPr lang="es-ES" sz="4000" i="1" dirty="0" smtClean="0">
              <a:solidFill>
                <a:srgbClr val="FF0000"/>
              </a:solidFill>
            </a:endParaRPr>
          </a:p>
          <a:p>
            <a:pPr lvl="0" algn="ctr">
              <a:buNone/>
            </a:pPr>
            <a:endParaRPr lang="es-ES" sz="4000" i="1" dirty="0" smtClean="0">
              <a:solidFill>
                <a:srgbClr val="FF0000"/>
              </a:solidFill>
            </a:endParaRPr>
          </a:p>
          <a:p>
            <a:pPr lvl="0" algn="ctr">
              <a:buNone/>
            </a:pPr>
            <a:r>
              <a:rPr lang="es-ES" sz="4000" i="1" dirty="0" smtClean="0">
                <a:solidFill>
                  <a:srgbClr val="FF0000"/>
                </a:solidFill>
              </a:rPr>
              <a:t>Propósito </a:t>
            </a:r>
            <a:r>
              <a:rPr lang="es-ES" sz="4000" i="1" smtClean="0">
                <a:solidFill>
                  <a:srgbClr val="FF0000"/>
                </a:solidFill>
              </a:rPr>
              <a:t># 37 </a:t>
            </a:r>
            <a:r>
              <a:rPr lang="es-ES" sz="4000" i="1" dirty="0" smtClean="0">
                <a:solidFill>
                  <a:srgbClr val="FF0000"/>
                </a:solidFill>
              </a:rPr>
              <a:t>: ¿Cuáles son las estaciones?</a:t>
            </a:r>
            <a:br>
              <a:rPr lang="es-ES" sz="4000" i="1" dirty="0" smtClean="0">
                <a:solidFill>
                  <a:srgbClr val="FF0000"/>
                </a:solidFill>
              </a:rPr>
            </a:br>
            <a:endParaRPr lang="es-ES" sz="4000" i="1" dirty="0" smtClean="0">
              <a:solidFill>
                <a:srgbClr val="FF0000"/>
              </a:solidFill>
            </a:endParaRPr>
          </a:p>
          <a:p>
            <a:pPr lvl="0">
              <a:buNone/>
            </a:pPr>
            <a:endParaRPr lang="en-US" sz="2800" dirty="0"/>
          </a:p>
          <a:p>
            <a:pPr>
              <a:buNone/>
            </a:pPr>
            <a:r>
              <a:rPr lang="en-US" sz="2800" dirty="0"/>
              <a:t>     </a:t>
            </a:r>
            <a:r>
              <a:rPr lang="en-US" sz="2800" dirty="0" smtClean="0"/>
              <a:t>                  </a:t>
            </a:r>
            <a:endParaRPr lang="en-US" sz="2800" dirty="0"/>
          </a:p>
          <a:p>
            <a:pPr>
              <a:buNone/>
            </a:pPr>
            <a:endParaRPr lang="en-US" sz="2800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Describe la </a:t>
            </a:r>
            <a:r>
              <a:rPr lang="en-US" dirty="0" err="1" smtClean="0"/>
              <a:t>foto</a:t>
            </a:r>
            <a:r>
              <a:rPr lang="en-US" dirty="0" smtClean="0"/>
              <a:t>.</a:t>
            </a:r>
            <a:endParaRPr lang="en-US" dirty="0"/>
          </a:p>
        </p:txBody>
      </p:sp>
      <p:pic>
        <p:nvPicPr>
          <p:cNvPr id="7170" name="Picture 2" descr="http://4.bp.blogspot.com/_L8e2oAdQKuo/TC46WQTihMI/AAAAAAAAAL0/FBEzdn9PGcE/s1600/070531_rainy_day_0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1600200"/>
            <a:ext cx="5883593" cy="44196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6400800" y="1828800"/>
            <a:ext cx="25146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err="1" smtClean="0"/>
              <a:t>Escribe</a:t>
            </a:r>
            <a:r>
              <a:rPr lang="en-US" sz="2800" dirty="0" smtClean="0"/>
              <a:t> 3 </a:t>
            </a:r>
            <a:r>
              <a:rPr lang="en-US" sz="2800" dirty="0" err="1" smtClean="0"/>
              <a:t>oraciones</a:t>
            </a:r>
            <a:r>
              <a:rPr lang="en-US" dirty="0" smtClean="0"/>
              <a:t>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Describe la </a:t>
            </a:r>
            <a:r>
              <a:rPr lang="en-US" dirty="0" err="1" smtClean="0"/>
              <a:t>foto</a:t>
            </a:r>
            <a:endParaRPr lang="en-US" dirty="0"/>
          </a:p>
        </p:txBody>
      </p:sp>
      <p:pic>
        <p:nvPicPr>
          <p:cNvPr id="27650" name="Picture 2" descr="http://fc02.deviantart.net/fs44/i/2009/146/c/5/Beautiful_Day_by_Dr4ko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1600200"/>
            <a:ext cx="6086475" cy="4572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6705600" y="1905000"/>
            <a:ext cx="21336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err="1" smtClean="0"/>
              <a:t>Escribe</a:t>
            </a:r>
            <a:r>
              <a:rPr lang="en-US" sz="2800" dirty="0" smtClean="0"/>
              <a:t> 3 </a:t>
            </a:r>
            <a:r>
              <a:rPr lang="en-US" sz="2800" dirty="0" err="1" smtClean="0"/>
              <a:t>oraciones</a:t>
            </a:r>
            <a:r>
              <a:rPr lang="en-US" sz="2800" dirty="0" smtClean="0"/>
              <a:t>.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 </a:t>
            </a:r>
            <a:r>
              <a:rPr lang="en-US" dirty="0" err="1" smtClean="0"/>
              <a:t>Tarea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Mira a la </a:t>
            </a:r>
            <a:r>
              <a:rPr lang="en-US" dirty="0" err="1" smtClean="0"/>
              <a:t>página</a:t>
            </a:r>
            <a:r>
              <a:rPr lang="en-US" dirty="0" smtClean="0"/>
              <a:t> 121 en el </a:t>
            </a:r>
            <a:r>
              <a:rPr lang="en-US" dirty="0" err="1" smtClean="0"/>
              <a:t>texto</a:t>
            </a:r>
            <a:r>
              <a:rPr lang="en-US" dirty="0" smtClean="0"/>
              <a:t>.</a:t>
            </a:r>
          </a:p>
          <a:p>
            <a:endParaRPr lang="en-US" dirty="0" smtClean="0"/>
          </a:p>
          <a:p>
            <a:r>
              <a:rPr lang="en-US" dirty="0" err="1" smtClean="0"/>
              <a:t>Adivina</a:t>
            </a:r>
            <a:r>
              <a:rPr lang="en-US" dirty="0" smtClean="0"/>
              <a:t>(guess) los </a:t>
            </a:r>
            <a:r>
              <a:rPr lang="en-US" dirty="0" err="1" smtClean="0"/>
              <a:t>deportes</a:t>
            </a:r>
            <a:r>
              <a:rPr lang="en-US" dirty="0" smtClean="0"/>
              <a:t> </a:t>
            </a:r>
            <a:r>
              <a:rPr lang="en-US" dirty="0" err="1" smtClean="0"/>
              <a:t>diferentes</a:t>
            </a:r>
            <a:r>
              <a:rPr lang="en-US" dirty="0" smtClean="0"/>
              <a:t>.</a:t>
            </a:r>
          </a:p>
          <a:p>
            <a:endParaRPr lang="en-US" dirty="0" smtClean="0"/>
          </a:p>
          <a:p>
            <a:r>
              <a:rPr lang="en-US" dirty="0" err="1" smtClean="0"/>
              <a:t>Escribe</a:t>
            </a:r>
            <a:r>
              <a:rPr lang="en-US" dirty="0" smtClean="0"/>
              <a:t> </a:t>
            </a:r>
            <a:r>
              <a:rPr lang="en-US" dirty="0" err="1" smtClean="0"/>
              <a:t>tus</a:t>
            </a:r>
            <a:r>
              <a:rPr lang="en-US" dirty="0" smtClean="0"/>
              <a:t> </a:t>
            </a:r>
            <a:r>
              <a:rPr lang="en-US" dirty="0" err="1" smtClean="0"/>
              <a:t>respuestas</a:t>
            </a:r>
            <a:r>
              <a:rPr lang="en-US" dirty="0" smtClean="0"/>
              <a:t>.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46</Words>
  <Application>Microsoft Office PowerPoint</Application>
  <PresentationFormat>On-screen Show (4:3)</PresentationFormat>
  <Paragraphs>16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 Me llamo _______________ Clase 7IM La fecha es el 3 de febrero del 2012 </vt:lpstr>
      <vt:lpstr>Describe la foto.</vt:lpstr>
      <vt:lpstr>Describe la foto</vt:lpstr>
      <vt:lpstr>La Tarea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Me llamo _______________ Clase 7IM La fecha es el 3 de febrero del 2012 </dc:title>
  <dc:creator>Sherice</dc:creator>
  <cp:lastModifiedBy>Sherice</cp:lastModifiedBy>
  <cp:revision>1</cp:revision>
  <dcterms:created xsi:type="dcterms:W3CDTF">2012-03-19T14:53:29Z</dcterms:created>
  <dcterms:modified xsi:type="dcterms:W3CDTF">2012-03-19T14:56:18Z</dcterms:modified>
</cp:coreProperties>
</file>